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93" r:id="rId3"/>
    <p:sldId id="494" r:id="rId4"/>
    <p:sldId id="448" r:id="rId5"/>
    <p:sldId id="449" r:id="rId6"/>
    <p:sldId id="450" r:id="rId7"/>
    <p:sldId id="451" r:id="rId8"/>
    <p:sldId id="452" r:id="rId9"/>
    <p:sldId id="453" r:id="rId10"/>
    <p:sldId id="467" r:id="rId11"/>
    <p:sldId id="490" r:id="rId12"/>
    <p:sldId id="454" r:id="rId13"/>
    <p:sldId id="468" r:id="rId14"/>
    <p:sldId id="476" r:id="rId15"/>
    <p:sldId id="478" r:id="rId16"/>
    <p:sldId id="488" r:id="rId17"/>
    <p:sldId id="495" r:id="rId18"/>
    <p:sldId id="470" r:id="rId19"/>
    <p:sldId id="491" r:id="rId20"/>
    <p:sldId id="471" r:id="rId21"/>
    <p:sldId id="472" r:id="rId22"/>
    <p:sldId id="473" r:id="rId23"/>
    <p:sldId id="474" r:id="rId24"/>
    <p:sldId id="475" r:id="rId25"/>
    <p:sldId id="477" r:id="rId26"/>
    <p:sldId id="925" r:id="rId27"/>
    <p:sldId id="926" r:id="rId28"/>
    <p:sldId id="469" r:id="rId29"/>
    <p:sldId id="455" r:id="rId30"/>
    <p:sldId id="458" r:id="rId31"/>
    <p:sldId id="489" r:id="rId32"/>
    <p:sldId id="479" r:id="rId33"/>
    <p:sldId id="481" r:id="rId34"/>
    <p:sldId id="461" r:id="rId35"/>
    <p:sldId id="462" r:id="rId36"/>
    <p:sldId id="463" r:id="rId37"/>
    <p:sldId id="464" r:id="rId38"/>
    <p:sldId id="482" r:id="rId39"/>
    <p:sldId id="465" r:id="rId40"/>
    <p:sldId id="483" r:id="rId41"/>
    <p:sldId id="466" r:id="rId42"/>
    <p:sldId id="480" r:id="rId43"/>
    <p:sldId id="456" r:id="rId44"/>
    <p:sldId id="457" r:id="rId45"/>
    <p:sldId id="460" r:id="rId46"/>
    <p:sldId id="484" r:id="rId47"/>
    <p:sldId id="485" r:id="rId48"/>
    <p:sldId id="486" r:id="rId49"/>
    <p:sldId id="487" r:id="rId50"/>
    <p:sldId id="447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93"/>
            <p14:sldId id="494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476"/>
            <p14:sldId id="478"/>
            <p14:sldId id="488"/>
            <p14:sldId id="495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925"/>
            <p14:sldId id="926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4/14/2019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093317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929527" y="2819400"/>
            <a:ext cx="0" cy="22098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DC5D8A7-6AF1-4E0B-966C-6FCE4F0F4330}"/>
              </a:ext>
            </a:extLst>
          </p:cNvPr>
          <p:cNvCxnSpPr/>
          <p:nvPr/>
        </p:nvCxnSpPr>
        <p:spPr>
          <a:xfrm>
            <a:off x="1447800" y="2819400"/>
            <a:ext cx="5028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30771"/>
            <a:ext cx="7057412" cy="249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4724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9400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8600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3B63A72-2F2D-41F6-A348-9B6E5F34E6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4912" y="2514600"/>
            <a:ext cx="3810000" cy="2438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 John moved to the bedroom.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None/>
            </a:pPr>
            <a:r>
              <a:rPr lang="en-US" altLang="zh-CN" sz="1800" dirty="0"/>
              <a:t>3 Sandra journeyed to the bedroom.</a:t>
            </a:r>
          </a:p>
          <a:p>
            <a:pPr marL="0" indent="0">
              <a:buNone/>
            </a:pPr>
            <a:r>
              <a:rPr lang="en-US" altLang="zh-CN" sz="1800" dirty="0"/>
              <a:t>4 Sandra went back to the hallway.</a:t>
            </a:r>
          </a:p>
          <a:p>
            <a:pPr marL="0" indent="0">
              <a:buNone/>
            </a:pPr>
            <a:r>
              <a:rPr lang="en-US" altLang="zh-CN" sz="1800" dirty="0"/>
              <a:t>5 Mary moved to the garden.</a:t>
            </a:r>
          </a:p>
          <a:p>
            <a:pPr marL="0" indent="0">
              <a:buNone/>
            </a:pPr>
            <a:r>
              <a:rPr lang="en-US" altLang="zh-CN" sz="1800" dirty="0"/>
              <a:t>6 Mary journeyed to the office.</a:t>
            </a:r>
          </a:p>
          <a:p>
            <a:pPr marL="0" indent="0">
              <a:buNone/>
            </a:pPr>
            <a:r>
              <a:rPr lang="en-US" altLang="zh-CN" sz="1800" dirty="0"/>
              <a:t>7 Where is the football? </a:t>
            </a:r>
            <a:r>
              <a:rPr lang="en-US" altLang="zh-CN" sz="1800" dirty="0">
                <a:solidFill>
                  <a:srgbClr val="FF0000"/>
                </a:solidFill>
              </a:rPr>
              <a:t>office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685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19400"/>
            <a:ext cx="4967841" cy="2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3" y="3191044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NLPãGoogle BERTè¯¦è§£">
            <a:extLst>
              <a:ext uri="{FF2B5EF4-FFF2-40B4-BE49-F238E27FC236}">
                <a16:creationId xmlns:a16="http://schemas.microsoft.com/office/drawing/2014/main" id="{2D074346-965D-405B-AC2D-95DEB42A0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685800" y="381000"/>
            <a:ext cx="7086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1404FBB9-9603-4068-83B3-4C1D418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028825"/>
            <a:ext cx="9039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B4B3EAB8-6526-44E6-A7CB-ED3AAED9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74037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6B87E05C-81D4-4E72-BFF2-485611A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152400"/>
            <a:ext cx="6391275" cy="64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0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3" y="2438400"/>
            <a:ext cx="5481373" cy="23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18044</TotalTime>
  <Words>1293</Words>
  <Application>Microsoft Office PowerPoint</Application>
  <PresentationFormat>全屏显示(4:3)</PresentationFormat>
  <Paragraphs>201</Paragraphs>
  <Slides>50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PowerPoint 演示文稿</vt:lpstr>
      <vt:lpstr>PowerPoint 演示文稿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1861</cp:revision>
  <dcterms:created xsi:type="dcterms:W3CDTF">2009-03-19T21:17:53Z</dcterms:created>
  <dcterms:modified xsi:type="dcterms:W3CDTF">2019-04-14T13:01:24Z</dcterms:modified>
</cp:coreProperties>
</file>